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3"/>
  </p:notesMasterIdLst>
  <p:sldIdLst>
    <p:sldId id="256" r:id="rId2"/>
    <p:sldId id="292" r:id="rId3"/>
    <p:sldId id="257" r:id="rId4"/>
    <p:sldId id="263" r:id="rId5"/>
    <p:sldId id="287" r:id="rId6"/>
    <p:sldId id="293" r:id="rId7"/>
    <p:sldId id="290" r:id="rId8"/>
    <p:sldId id="289" r:id="rId9"/>
    <p:sldId id="291" r:id="rId10"/>
    <p:sldId id="281" r:id="rId11"/>
    <p:sldId id="283" r:id="rId12"/>
  </p:sldIdLst>
  <p:sldSz cx="24384000" cy="13716000"/>
  <p:notesSz cx="6858000" cy="9144000"/>
  <p:embeddedFontLst>
    <p:embeddedFont>
      <p:font typeface="Saira" pitchFamily="2" charset="77"/>
      <p:regular r:id="rId14"/>
      <p:bold r:id="rId15"/>
      <p:italic r:id="rId16"/>
      <p:boldItalic r:id="rId17"/>
    </p:embeddedFont>
    <p:embeddedFont>
      <p:font typeface="Saira Light" pitchFamily="2" charset="77"/>
      <p:regular r:id="rId18"/>
      <p:bold r:id="rId19"/>
      <p:italic r:id="rId20"/>
      <p:boldItalic r:id="rId21"/>
    </p:embeddedFont>
    <p:embeddedFont>
      <p:font typeface="Saira SemiBold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/>
    <p:restoredTop sz="94635"/>
  </p:normalViewPr>
  <p:slideViewPr>
    <p:cSldViewPr snapToGrid="0">
      <p:cViewPr varScale="1">
        <p:scale>
          <a:sx n="60" d="100"/>
          <a:sy n="60" d="100"/>
        </p:scale>
        <p:origin x="848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1:55:1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1:55:1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florian</a:t>
            </a:r>
            <a:endParaRPr dirty="0"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7DD1BA10-F8CE-B064-3A07-8A9FF9D3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3A1F19EB-1A16-A6F7-CC90-CC3FD4B54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61EE41CB-A07F-3E43-24EC-CC0B2ABEC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2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</a:t>
            </a:r>
            <a:endParaRPr dirty="0"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luc</a:t>
            </a:r>
            <a:endParaRPr dirty="0"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7A48CCBB-F5F5-25C1-26F3-3F6A0AE1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D6FBCDFF-86C3-ABD8-B327-5F6BAA3D0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042FCD1-6E30-038A-2967-79690FA8E8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99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A30F2350-79DA-827E-A65E-A58E91BB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18E61D8-FB4F-D939-0BE4-5D7CFDDE7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2AB347CC-4737-DD5E-39BD-412D4FA20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99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B69E509-F0A3-8FBA-D6F0-41EC24A8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8771662A-76A4-1918-E21E-02364054B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FE8F08D-7A53-E4F2-63E4-1677D2E307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41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235B5871-1E8C-5D40-2A58-E09BD2F98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2C660779-0567-E49E-2462-D30F0E3E5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D8508C19-E09B-0040-1284-750FF595F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73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F23F67E-68D0-CFE0-7E49-67301332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3D8C23FB-74CF-7F03-6CD1-87775E0C5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155F831E-FEAA-6CF2-7436-221ABF361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33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223336" y="4141500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2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223329" y="7695033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pic>
        <p:nvPicPr>
          <p:cNvPr id="792" name="Google Shape;7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384" y="704525"/>
            <a:ext cx="2108628" cy="201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49;p87">
            <a:extLst>
              <a:ext uri="{FF2B5EF4-FFF2-40B4-BE49-F238E27FC236}">
                <a16:creationId xmlns:a16="http://schemas.microsoft.com/office/drawing/2014/main" id="{35137101-F9A9-0017-900F-623844F8AA0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>
                <a:latin typeface="Saira Light" panose="020B0604020202020204" charset="0"/>
              </a:rPr>
              <a:t>Next </a:t>
            </a:r>
            <a:r>
              <a:rPr lang="fr-FR" dirty="0" err="1">
                <a:latin typeface="Saira Light" panose="020B0604020202020204" charset="0"/>
              </a:rPr>
              <a:t>steps</a:t>
            </a:r>
            <a:r>
              <a:rPr lang="fr-FR" dirty="0">
                <a:latin typeface="Saira Light" panose="020B0604020202020204" charset="0"/>
              </a:rPr>
              <a:t> for Week 3</a:t>
            </a:r>
            <a:endParaRPr dirty="0">
              <a:latin typeface="Saira Light" panose="020B0604020202020204" charset="0"/>
            </a:endParaRPr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6364F1-25CE-BD28-692A-117161A6FBCC}"/>
              </a:ext>
            </a:extLst>
          </p:cNvPr>
          <p:cNvSpPr txBox="1"/>
          <p:nvPr/>
        </p:nvSpPr>
        <p:spPr>
          <a:xfrm>
            <a:off x="1016000" y="4379332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Key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Tasks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1" name="Google Shape;798;p81">
            <a:extLst>
              <a:ext uri="{FF2B5EF4-FFF2-40B4-BE49-F238E27FC236}">
                <a16:creationId xmlns:a16="http://schemas.microsoft.com/office/drawing/2014/main" id="{DFD0F9AC-5759-B8B5-1E26-221ED8309296}"/>
              </a:ext>
            </a:extLst>
          </p:cNvPr>
          <p:cNvSpPr txBox="1">
            <a:spLocks/>
          </p:cNvSpPr>
          <p:nvPr/>
        </p:nvSpPr>
        <p:spPr>
          <a:xfrm>
            <a:off x="1016000" y="5148773"/>
            <a:ext cx="15566292" cy="161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Fine-tune agent </a:t>
            </a:r>
            <a:r>
              <a:rPr lang="fr-FR" sz="4400" dirty="0" err="1"/>
              <a:t>logic</a:t>
            </a:r>
            <a:r>
              <a:rPr lang="fr-FR" sz="4400" dirty="0"/>
              <a:t> &amp; adaptive </a:t>
            </a:r>
            <a:r>
              <a:rPr lang="fr-FR" sz="4400" dirty="0" err="1"/>
              <a:t>decisions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Run simulations &amp; monitor KPIs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0D3417-B6A7-9D9D-F12A-97E9A5C683AF}"/>
              </a:ext>
            </a:extLst>
          </p:cNvPr>
          <p:cNvSpPr txBox="1"/>
          <p:nvPr/>
        </p:nvSpPr>
        <p:spPr>
          <a:xfrm>
            <a:off x="1016000" y="6966410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Deliverables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4" name="Google Shape;798;p81">
            <a:extLst>
              <a:ext uri="{FF2B5EF4-FFF2-40B4-BE49-F238E27FC236}">
                <a16:creationId xmlns:a16="http://schemas.microsoft.com/office/drawing/2014/main" id="{9E1CE9DA-FD89-9838-6A3B-8C1ADF286F40}"/>
              </a:ext>
            </a:extLst>
          </p:cNvPr>
          <p:cNvSpPr txBox="1">
            <a:spLocks/>
          </p:cNvSpPr>
          <p:nvPr/>
        </p:nvSpPr>
        <p:spPr>
          <a:xfrm>
            <a:off x="1016000" y="7735850"/>
            <a:ext cx="15566292" cy="161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Functional</a:t>
            </a:r>
            <a:r>
              <a:rPr lang="fr-FR" sz="4400" dirty="0"/>
              <a:t> </a:t>
            </a:r>
            <a:r>
              <a:rPr lang="fr-FR" sz="4400" dirty="0" err="1"/>
              <a:t>autonomous</a:t>
            </a:r>
            <a:r>
              <a:rPr lang="fr-FR" sz="4400" dirty="0"/>
              <a:t>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Simulation </a:t>
            </a:r>
            <a:r>
              <a:rPr lang="fr-FR" sz="4400" dirty="0" err="1"/>
              <a:t>result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33215" y="1044344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>
                <a:latin typeface="Saira Light" panose="020B0604020202020204" charset="0"/>
              </a:rPr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6001" y="4017059"/>
            <a:ext cx="15640177" cy="568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This sprint helped us strengthen our system and advance the AI agent.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learned AI automation, backend integration, dashboard development, and API orchestration.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are now ready for simulations, evaluation, and the final presentation.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1D938CA-82C5-01EF-C7FD-8BC7423EA1AA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11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707E8460-CA9A-2C05-7A4E-7E70493B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8005E0AD-E805-67B3-7598-F297A753FD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358B7A-B63F-DC10-D8DD-E52FCE8B3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  <p:sp>
        <p:nvSpPr>
          <p:cNvPr id="4" name="Google Shape;798;p81">
            <a:extLst>
              <a:ext uri="{FF2B5EF4-FFF2-40B4-BE49-F238E27FC236}">
                <a16:creationId xmlns:a16="http://schemas.microsoft.com/office/drawing/2014/main" id="{01BC8531-7792-120E-1A6A-CD66798B63EA}"/>
              </a:ext>
            </a:extLst>
          </p:cNvPr>
          <p:cNvSpPr txBox="1">
            <a:spLocks/>
          </p:cNvSpPr>
          <p:nvPr/>
        </p:nvSpPr>
        <p:spPr>
          <a:xfrm>
            <a:off x="1016002" y="3996824"/>
            <a:ext cx="17342336" cy="572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fr-FR" dirty="0"/>
              <a:t>The main objective of </a:t>
            </a:r>
            <a:r>
              <a:rPr lang="fr-FR" dirty="0" err="1"/>
              <a:t>this</a:t>
            </a:r>
            <a:r>
              <a:rPr lang="fr-FR" dirty="0"/>
              <a:t> sprint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integrate</a:t>
            </a:r>
            <a:r>
              <a:rPr lang="fr-FR" dirty="0"/>
              <a:t> AI-</a:t>
            </a:r>
            <a:r>
              <a:rPr lang="fr-FR" dirty="0" err="1"/>
              <a:t>driven</a:t>
            </a:r>
            <a:r>
              <a:rPr lang="fr-FR" dirty="0"/>
              <a:t> automation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retail</a:t>
            </a:r>
            <a:r>
              <a:rPr lang="fr-FR" dirty="0"/>
              <a:t> </a:t>
            </a:r>
            <a:r>
              <a:rPr lang="fr-FR" dirty="0" err="1"/>
              <a:t>inventory</a:t>
            </a:r>
            <a:r>
              <a:rPr lang="fr-FR" dirty="0"/>
              <a:t> management system. </a:t>
            </a:r>
          </a:p>
          <a:p>
            <a:endParaRPr lang="en-GB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/>
              <a:t>Enable the AI agent to </a:t>
            </a:r>
            <a:r>
              <a:rPr lang="fr-FR" dirty="0" err="1"/>
              <a:t>analyze</a:t>
            </a:r>
            <a:r>
              <a:rPr lang="fr-FR" dirty="0"/>
              <a:t> sales and stock data to </a:t>
            </a:r>
            <a:r>
              <a:rPr lang="fr-FR" dirty="0" err="1"/>
              <a:t>identify</a:t>
            </a:r>
            <a:r>
              <a:rPr lang="fr-FR" dirty="0"/>
              <a:t> at-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SKUs</a:t>
            </a:r>
            <a:r>
              <a:rPr lang="fr-FR" dirty="0"/>
              <a:t>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backend MCP layer.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Deliver</a:t>
            </a:r>
            <a:r>
              <a:rPr lang="fr-FR" dirty="0"/>
              <a:t> a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dashboard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visibility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stock </a:t>
            </a:r>
            <a:r>
              <a:rPr lang="fr-FR" dirty="0" err="1"/>
              <a:t>levels</a:t>
            </a:r>
            <a:r>
              <a:rPr lang="fr-FR" dirty="0"/>
              <a:t>,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and key performance </a:t>
            </a:r>
            <a:r>
              <a:rPr lang="fr-FR" dirty="0" err="1"/>
              <a:t>metrics</a:t>
            </a:r>
            <a:r>
              <a:rPr lang="fr-FR" dirty="0"/>
              <a:t>.</a:t>
            </a:r>
          </a:p>
          <a:p>
            <a:pPr marL="0" indent="0"/>
            <a:r>
              <a:rPr lang="en-GB" dirty="0"/>
              <a:t>	</a:t>
            </a:r>
          </a:p>
        </p:txBody>
      </p:sp>
      <p:sp>
        <p:nvSpPr>
          <p:cNvPr id="7" name="Google Shape;976;p92">
            <a:extLst>
              <a:ext uri="{FF2B5EF4-FFF2-40B4-BE49-F238E27FC236}">
                <a16:creationId xmlns:a16="http://schemas.microsoft.com/office/drawing/2014/main" id="{A90AF2C0-6FFF-8992-1BC2-ACDB24890584}"/>
              </a:ext>
            </a:extLst>
          </p:cNvPr>
          <p:cNvSpPr txBox="1">
            <a:spLocks/>
          </p:cNvSpPr>
          <p:nvPr/>
        </p:nvSpPr>
        <p:spPr>
          <a:xfrm>
            <a:off x="7238855" y="1337477"/>
            <a:ext cx="9906289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Week 2 Objective</a:t>
            </a:r>
          </a:p>
        </p:txBody>
      </p:sp>
    </p:spTree>
    <p:extLst>
      <p:ext uri="{BB962C8B-B14F-4D97-AF65-F5344CB8AC3E}">
        <p14:creationId xmlns:p14="http://schemas.microsoft.com/office/powerpoint/2010/main" val="420097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D906A9D-6A01-DA86-7AB7-C9C4DBB59E32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3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5" name="Google Shape;976;p92">
            <a:extLst>
              <a:ext uri="{FF2B5EF4-FFF2-40B4-BE49-F238E27FC236}">
                <a16:creationId xmlns:a16="http://schemas.microsoft.com/office/drawing/2014/main" id="{164D2806-22E2-C817-113C-59E41BBC9538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Organisation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760FB6DA-4DCC-419E-B510-101C0DFF8A5B}"/>
              </a:ext>
            </a:extLst>
          </p:cNvPr>
          <p:cNvSpPr txBox="1">
            <a:spLocks/>
          </p:cNvSpPr>
          <p:nvPr/>
        </p:nvSpPr>
        <p:spPr>
          <a:xfrm>
            <a:off x="1334386" y="2737685"/>
            <a:ext cx="21715228" cy="49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r>
              <a:rPr lang="en-GB" dirty="0"/>
              <a:t>We have organised ourselves with Jira for the distribution of work.</a:t>
            </a:r>
          </a:p>
          <a:p>
            <a:pPr marL="0" indent="0" algn="ctr"/>
            <a:r>
              <a:rPr lang="en-GB" dirty="0"/>
              <a:t>	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10D115-5028-979A-B2AA-E81BE886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0989" y="3729285"/>
            <a:ext cx="8794610" cy="7696603"/>
          </a:xfrm>
          <a:prstGeom prst="roundRect">
            <a:avLst>
              <a:gd name="adj" fmla="val 661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133FFD-B8B9-1F01-EC33-707230B61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386" y="5102051"/>
            <a:ext cx="11270667" cy="4334872"/>
          </a:xfrm>
          <a:prstGeom prst="roundRect">
            <a:avLst>
              <a:gd name="adj" fmla="val 814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dirty="0"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1B9B16EF-9997-0AEF-D92E-495F99C8EFF0}"/>
              </a:ext>
            </a:extLst>
          </p:cNvPr>
          <p:cNvSpPr txBox="1">
            <a:spLocks/>
          </p:cNvSpPr>
          <p:nvPr/>
        </p:nvSpPr>
        <p:spPr>
          <a:xfrm>
            <a:off x="1016000" y="4165900"/>
            <a:ext cx="15566292" cy="58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Luc</a:t>
            </a:r>
            <a:r>
              <a:rPr lang="en-GB" sz="4400" dirty="0"/>
              <a:t> : API development, MCP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Floris</a:t>
            </a:r>
            <a:r>
              <a:rPr lang="en-GB" sz="4400" dirty="0"/>
              <a:t> : AI Agent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Florian</a:t>
            </a:r>
            <a:r>
              <a:rPr lang="en-GB" sz="4400" dirty="0"/>
              <a:t> : Project management &amp; front-end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Lilian</a:t>
            </a:r>
            <a:r>
              <a:rPr lang="en-GB" sz="4400" dirty="0"/>
              <a:t> : Front-end development</a:t>
            </a:r>
          </a:p>
        </p:txBody>
      </p:sp>
      <p:sp>
        <p:nvSpPr>
          <p:cNvPr id="13" name="Google Shape;976;p92">
            <a:extLst>
              <a:ext uri="{FF2B5EF4-FFF2-40B4-BE49-F238E27FC236}">
                <a16:creationId xmlns:a16="http://schemas.microsoft.com/office/drawing/2014/main" id="{034FABD8-5028-6EF0-92A4-02AD28205175}"/>
              </a:ext>
            </a:extLst>
          </p:cNvPr>
          <p:cNvSpPr txBox="1">
            <a:spLocks/>
          </p:cNvSpPr>
          <p:nvPr/>
        </p:nvSpPr>
        <p:spPr>
          <a:xfrm>
            <a:off x="6601546" y="1323861"/>
            <a:ext cx="11180907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 b="0" i="0" u="none" strike="noStrike" cap="none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/>
              <a:t>Distribution of </a:t>
            </a:r>
            <a:r>
              <a:rPr lang="fr-FR" dirty="0" err="1"/>
              <a:t>tasks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9A266DB5-9650-3996-6C6F-84D4A2D11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6;p92">
            <a:extLst>
              <a:ext uri="{FF2B5EF4-FFF2-40B4-BE49-F238E27FC236}">
                <a16:creationId xmlns:a16="http://schemas.microsoft.com/office/drawing/2014/main" id="{21818D59-C582-7815-68D8-E9C93AE4FF8D}"/>
              </a:ext>
            </a:extLst>
          </p:cNvPr>
          <p:cNvSpPr txBox="1">
            <a:spLocks/>
          </p:cNvSpPr>
          <p:nvPr/>
        </p:nvSpPr>
        <p:spPr>
          <a:xfrm>
            <a:off x="6024010" y="1316962"/>
            <a:ext cx="1233598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Minimalist</a:t>
            </a:r>
            <a:r>
              <a:rPr lang="fr-FR" dirty="0"/>
              <a:t> Dashboard</a:t>
            </a:r>
          </a:p>
        </p:txBody>
      </p:sp>
      <p:sp>
        <p:nvSpPr>
          <p:cNvPr id="7" name="Google Shape;979;p92">
            <a:extLst>
              <a:ext uri="{FF2B5EF4-FFF2-40B4-BE49-F238E27FC236}">
                <a16:creationId xmlns:a16="http://schemas.microsoft.com/office/drawing/2014/main" id="{AFBAA5D3-26EB-6846-3059-6E3035DB8BEC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5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14:cNvPr>
              <p14:cNvContentPartPr/>
              <p14:nvPr/>
            </p14:nvContentPartPr>
            <p14:xfrm>
              <a:off x="1458914" y="2566551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914" y="2530911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AC5EB61-F26F-01A7-F9D0-339F13905481}"/>
              </a:ext>
            </a:extLst>
          </p:cNvPr>
          <p:cNvCxnSpPr>
            <a:cxnSpLocks/>
          </p:cNvCxnSpPr>
          <p:nvPr/>
        </p:nvCxnSpPr>
        <p:spPr>
          <a:xfrm flipH="1">
            <a:off x="457200" y="1264207"/>
            <a:ext cx="23229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aisyUI Logo — daisyUI Tailwind CSS Component UI Library">
            <a:extLst>
              <a:ext uri="{FF2B5EF4-FFF2-40B4-BE49-F238E27FC236}">
                <a16:creationId xmlns:a16="http://schemas.microsoft.com/office/drawing/2014/main" id="{DAA37BC8-DE2C-8DD1-2A84-ED18B599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51" y="6677561"/>
            <a:ext cx="2144989" cy="21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D2B3F3-CA2C-452C-40CF-A068BC79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321" y="3479964"/>
            <a:ext cx="2134119" cy="19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8EA702-A6BE-512D-DBC2-89186121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77" y="10119448"/>
            <a:ext cx="3131249" cy="19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elit">
            <a:extLst>
              <a:ext uri="{FF2B5EF4-FFF2-40B4-BE49-F238E27FC236}">
                <a16:creationId xmlns:a16="http://schemas.microsoft.com/office/drawing/2014/main" id="{DFA74BD0-91A6-D373-7A42-32007C81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620" y="10089765"/>
            <a:ext cx="5784436" cy="578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6;p92">
            <a:extLst>
              <a:ext uri="{FF2B5EF4-FFF2-40B4-BE49-F238E27FC236}">
                <a16:creationId xmlns:a16="http://schemas.microsoft.com/office/drawing/2014/main" id="{249A4C22-1873-7894-04A0-F49D7032F5E2}"/>
              </a:ext>
            </a:extLst>
          </p:cNvPr>
          <p:cNvSpPr txBox="1">
            <a:spLocks/>
          </p:cNvSpPr>
          <p:nvPr/>
        </p:nvSpPr>
        <p:spPr>
          <a:xfrm>
            <a:off x="10573267" y="3736719"/>
            <a:ext cx="323746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React</a:t>
            </a:r>
            <a:endParaRPr lang="fr-FR" dirty="0"/>
          </a:p>
        </p:txBody>
      </p:sp>
      <p:sp>
        <p:nvSpPr>
          <p:cNvPr id="5" name="Google Shape;976;p92">
            <a:extLst>
              <a:ext uri="{FF2B5EF4-FFF2-40B4-BE49-F238E27FC236}">
                <a16:creationId xmlns:a16="http://schemas.microsoft.com/office/drawing/2014/main" id="{F95AEE35-EB2F-EB10-6189-E463707065A9}"/>
              </a:ext>
            </a:extLst>
          </p:cNvPr>
          <p:cNvSpPr txBox="1">
            <a:spLocks/>
          </p:cNvSpPr>
          <p:nvPr/>
        </p:nvSpPr>
        <p:spPr>
          <a:xfrm>
            <a:off x="10453105" y="7056461"/>
            <a:ext cx="4666393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Daisy UI</a:t>
            </a:r>
            <a:endParaRPr lang="fr-FR" dirty="0"/>
          </a:p>
        </p:txBody>
      </p:sp>
      <p:sp>
        <p:nvSpPr>
          <p:cNvPr id="6" name="Google Shape;976;p92">
            <a:extLst>
              <a:ext uri="{FF2B5EF4-FFF2-40B4-BE49-F238E27FC236}">
                <a16:creationId xmlns:a16="http://schemas.microsoft.com/office/drawing/2014/main" id="{72FA777C-E4C4-B293-FCE6-55C2AF47C519}"/>
              </a:ext>
            </a:extLst>
          </p:cNvPr>
          <p:cNvSpPr txBox="1">
            <a:spLocks/>
          </p:cNvSpPr>
          <p:nvPr/>
        </p:nvSpPr>
        <p:spPr>
          <a:xfrm>
            <a:off x="10573267" y="10382975"/>
            <a:ext cx="720437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Tailwind</a:t>
            </a:r>
            <a:r>
              <a:rPr lang="fr-FR" dirty="0">
                <a:latin typeface="Saira Light" panose="020B0604020202020204" charset="0"/>
              </a:rPr>
              <a:t> CSS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966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8177AD50-6189-CA73-13BE-DA9CE66E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9;p92">
            <a:extLst>
              <a:ext uri="{FF2B5EF4-FFF2-40B4-BE49-F238E27FC236}">
                <a16:creationId xmlns:a16="http://schemas.microsoft.com/office/drawing/2014/main" id="{E4059404-B64D-BFC7-F3C8-E3DA1C59A240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6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B6DDA466-5652-72EB-3741-BE076216CACD}"/>
                  </a:ext>
                </a:extLst>
              </p14:cNvPr>
              <p14:cNvContentPartPr/>
              <p14:nvPr/>
            </p14:nvContentPartPr>
            <p14:xfrm>
              <a:off x="1458914" y="2566551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2914" y="2530911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C3CD3A9-7F66-3435-1301-B8CE93036C59}"/>
              </a:ext>
            </a:extLst>
          </p:cNvPr>
          <p:cNvCxnSpPr>
            <a:cxnSpLocks/>
          </p:cNvCxnSpPr>
          <p:nvPr/>
        </p:nvCxnSpPr>
        <p:spPr>
          <a:xfrm flipH="1">
            <a:off x="457200" y="1264207"/>
            <a:ext cx="23229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Enregistrement de l’écran 2025-11-06 à 19.28.18">
            <a:hlinkClick r:id="" action="ppaction://media"/>
            <a:extLst>
              <a:ext uri="{FF2B5EF4-FFF2-40B4-BE49-F238E27FC236}">
                <a16:creationId xmlns:a16="http://schemas.microsoft.com/office/drawing/2014/main" id="{57319824-A2A1-9B0E-7456-7C41A70A5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8A4C3478-EE1F-878F-C940-CB9FADCEA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5199E10A-7915-266B-A163-CBD0D53BE057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AI Agent</a:t>
            </a:r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D13FECC3-D9FE-5D39-7AF8-4161EC14746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7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90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FF28AC14-BEA8-44E9-C940-646D7267A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>
            <a:extLst>
              <a:ext uri="{FF2B5EF4-FFF2-40B4-BE49-F238E27FC236}">
                <a16:creationId xmlns:a16="http://schemas.microsoft.com/office/drawing/2014/main" id="{6CAF0850-61B9-E84D-16CD-C94EB2365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fr-FR" dirty="0"/>
              <a:t>MCP Layer</a:t>
            </a:r>
          </a:p>
        </p:txBody>
      </p:sp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C00FCB5C-7F63-8518-535A-43F4298092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59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59A5DF94-DE17-E367-A63B-9EACC946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0D39CFF4-0119-6652-EC6A-5C6254522E22}"/>
              </a:ext>
            </a:extLst>
          </p:cNvPr>
          <p:cNvSpPr txBox="1">
            <a:spLocks/>
          </p:cNvSpPr>
          <p:nvPr/>
        </p:nvSpPr>
        <p:spPr>
          <a:xfrm>
            <a:off x="6676148" y="1267139"/>
            <a:ext cx="11031704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Backend</a:t>
            </a:r>
            <a:r>
              <a:rPr lang="fr-FR" dirty="0"/>
              <a:t> </a:t>
            </a:r>
            <a:r>
              <a:rPr lang="fr-FR" dirty="0" err="1"/>
              <a:t>endpoints</a:t>
            </a:r>
            <a:endParaRPr lang="fr-FR" dirty="0"/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EFEF8EF2-9153-C123-8573-0CD7D7FF25F5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9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0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275</Words>
  <Application>Microsoft Macintosh PowerPoint</Application>
  <PresentationFormat>Personnalisé</PresentationFormat>
  <Paragraphs>70</Paragraphs>
  <Slides>11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Saira</vt:lpstr>
      <vt:lpstr>Saira Light</vt:lpstr>
      <vt:lpstr>Calibri</vt:lpstr>
      <vt:lpstr>Saira SemiBold</vt:lpstr>
      <vt:lpstr>Office Theme</vt:lpstr>
      <vt:lpstr>Project Presentation  Week 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MCP Layer</vt:lpstr>
      <vt:lpstr>Présentation PowerPoint</vt:lpstr>
      <vt:lpstr>Next steps for Week 3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Lilian Mirabel</cp:lastModifiedBy>
  <cp:revision>28</cp:revision>
  <dcterms:modified xsi:type="dcterms:W3CDTF">2025-11-06T20:24:56Z</dcterms:modified>
</cp:coreProperties>
</file>